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301" r:id="rId3"/>
    <p:sldId id="319" r:id="rId4"/>
    <p:sldId id="302" r:id="rId5"/>
    <p:sldId id="320" r:id="rId6"/>
    <p:sldId id="322" r:id="rId7"/>
    <p:sldId id="323" r:id="rId8"/>
    <p:sldId id="324" r:id="rId9"/>
    <p:sldId id="32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48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B0760-B17C-468A-A69C-2BEAFA6A7CC0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472D2-90DA-4ECD-9331-484F2796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2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472D2-90DA-4ECD-9331-484F279674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452B7-00B5-4D59-94D2-A70913C68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752600"/>
            <a:ext cx="8839200" cy="990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Preliminary Results from </a:t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FLAGG-MD Test Flight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124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99"/>
                </a:solidFill>
              </a:rPr>
              <a:t>02/06/2015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09600" y="76200"/>
            <a:ext cx="7772400" cy="54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0099"/>
                </a:solidFill>
              </a:rPr>
              <a:t>Flight </a:t>
            </a:r>
            <a:r>
              <a:rPr lang="fr-FR" b="1" dirty="0" err="1" smtClean="0">
                <a:solidFill>
                  <a:srgbClr val="000099"/>
                </a:solidFill>
              </a:rPr>
              <a:t>Track</a:t>
            </a:r>
            <a:endParaRPr lang="en-US" b="1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87782" cy="4953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49826" y="2971800"/>
            <a:ext cx="1422400" cy="660304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2226" y="3047999"/>
            <a:ext cx="1066800" cy="461665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r>
              <a:rPr lang="en-US" sz="2400" b="1" dirty="0" smtClean="0">
                <a:solidFill>
                  <a:schemeClr val="bg1"/>
                </a:solidFill>
              </a:rPr>
              <a:t>ind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562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dirty="0" smtClean="0"/>
              <a:t>Flew west to WP1 and did a spiral;</a:t>
            </a:r>
          </a:p>
          <a:p>
            <a:pPr marL="457200" indent="-457200">
              <a:buAutoNum type="arabicParenBoth"/>
            </a:pPr>
            <a:r>
              <a:rPr lang="en-US" dirty="0" smtClean="0"/>
              <a:t>Flew upwind transect from WP1 to WP2;</a:t>
            </a:r>
          </a:p>
          <a:p>
            <a:pPr marL="457200" indent="-457200">
              <a:buAutoNum type="arabicParenBoth"/>
            </a:pPr>
            <a:r>
              <a:rPr lang="en-US" dirty="0" smtClean="0"/>
              <a:t>Transited from WP2 to WP3;</a:t>
            </a:r>
          </a:p>
          <a:p>
            <a:pPr marL="457200" indent="-457200">
              <a:buAutoNum type="arabicParenBoth"/>
            </a:pPr>
            <a:r>
              <a:rPr lang="en-US" dirty="0" smtClean="0"/>
              <a:t>Flew 3 downwind legs with diff. distances from Baltimore: WP3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WP4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/>
              <a:t>WP3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/>
              <a:t>WP4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39529" y="3962400"/>
            <a:ext cx="10668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WP1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1491" y="1443335"/>
            <a:ext cx="10668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WP2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1207811"/>
            <a:ext cx="10668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WP3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600" y="4424065"/>
            <a:ext cx="10668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WP4</a:t>
            </a:r>
          </a:p>
        </p:txBody>
      </p:sp>
    </p:spTree>
    <p:extLst>
      <p:ext uri="{BB962C8B-B14F-4D97-AF65-F5344CB8AC3E}">
        <p14:creationId xmlns:p14="http://schemas.microsoft.com/office/powerpoint/2010/main" val="27711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216"/>
            <a:ext cx="8991600" cy="669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62000" y="130828"/>
            <a:ext cx="7772400" cy="548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0099"/>
                </a:solidFill>
              </a:rPr>
              <a:t>Altitude, Wind Speed and Direction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3077" y="819090"/>
            <a:ext cx="86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Spiral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00400" y="1075930"/>
            <a:ext cx="304800" cy="21947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1400" y="685800"/>
            <a:ext cx="1143000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Vertical profile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413523" y="1233967"/>
            <a:ext cx="152400" cy="313523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4600" y="429133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Pretty consistent WS and WD in the BL!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94" y="817563"/>
            <a:ext cx="10090194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Time Series of CO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3200" b="1" dirty="0">
                <a:solidFill>
                  <a:srgbClr val="000099"/>
                </a:solidFill>
              </a:rPr>
              <a:t>,</a:t>
            </a:r>
            <a:r>
              <a:rPr lang="en-US" sz="3200" b="1" dirty="0" smtClean="0">
                <a:solidFill>
                  <a:srgbClr val="000099"/>
                </a:solidFill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</a:rPr>
              <a:t>CH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</a:rPr>
              <a:t>, </a:t>
            </a:r>
            <a:r>
              <a:rPr lang="en-US" sz="3200" b="1" dirty="0" smtClean="0">
                <a:solidFill>
                  <a:srgbClr val="000099"/>
                </a:solidFill>
              </a:rPr>
              <a:t>CO and NO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endParaRPr lang="en-US" sz="3200" b="1" baseline="-25000" dirty="0">
              <a:solidFill>
                <a:srgbClr val="00009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838200"/>
            <a:ext cx="1371600" cy="563880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533400"/>
            <a:ext cx="762000" cy="371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spiral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838200"/>
            <a:ext cx="1066800" cy="5638800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81200" y="838200"/>
            <a:ext cx="381001" cy="5638800"/>
          </a:xfrm>
          <a:prstGeom prst="round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26048" y="529779"/>
            <a:ext cx="95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upwind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57800" y="817563"/>
            <a:ext cx="1125376" cy="5638800"/>
          </a:xfrm>
          <a:prstGeom prst="round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83176" y="825994"/>
            <a:ext cx="1008224" cy="5498606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24400" y="4688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downwind transects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7648" y="2514600"/>
            <a:ext cx="879151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/>
              <a:t>Brown Station</a:t>
            </a:r>
          </a:p>
          <a:p>
            <a:pPr>
              <a:lnSpc>
                <a:spcPts val="1800"/>
              </a:lnSpc>
            </a:pPr>
            <a:r>
              <a:rPr lang="en-US" dirty="0" smtClean="0"/>
              <a:t>Landfill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620000" y="2910971"/>
            <a:ext cx="263848" cy="213856"/>
          </a:xfrm>
          <a:prstGeom prst="straightConnector1">
            <a:avLst/>
          </a:prstGeom>
          <a:ln w="254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751006" y="817563"/>
            <a:ext cx="439994" cy="5638800"/>
          </a:xfrm>
          <a:prstGeom prst="round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381000"/>
            <a:ext cx="1181495" cy="4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missed</a:t>
            </a:r>
          </a:p>
          <a:p>
            <a:pPr>
              <a:lnSpc>
                <a:spcPts val="1300"/>
              </a:lnSpc>
            </a:pPr>
            <a:r>
              <a:rPr lang="en-US" dirty="0" smtClean="0">
                <a:solidFill>
                  <a:srgbClr val="FF0000"/>
                </a:solidFill>
              </a:rPr>
              <a:t>approach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</a:rPr>
              <a:t> on the flight track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31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CH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</a:rPr>
              <a:t> on the flight track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4800"/>
            <a:ext cx="8331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CO on the flight track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31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3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NO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</a:rPr>
              <a:t> on the flight track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0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800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CH</a:t>
            </a:r>
            <a:r>
              <a:rPr lang="en-US" sz="3200" b="1" baseline="-25000" dirty="0" smtClean="0">
                <a:solidFill>
                  <a:srgbClr val="000099"/>
                </a:solidFill>
              </a:rPr>
              <a:t>4</a:t>
            </a:r>
            <a:r>
              <a:rPr lang="en-US" sz="3200" b="1" dirty="0" smtClean="0">
                <a:solidFill>
                  <a:srgbClr val="000099"/>
                </a:solidFill>
              </a:rPr>
              <a:t> Vertical Profile</a:t>
            </a:r>
            <a:endParaRPr lang="en-US" sz="3200" b="1" dirty="0">
              <a:solidFill>
                <a:srgbClr val="000099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605164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Boundary layer height ~ 2000 </a:t>
            </a:r>
            <a:r>
              <a:rPr lang="en-US" sz="2400" b="1" dirty="0" err="1" smtClean="0"/>
              <a:t>ft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61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14664</TotalTime>
  <Words>127</Words>
  <Application>Microsoft Office PowerPoint</Application>
  <PresentationFormat>On-screen Show (4:3)</PresentationFormat>
  <Paragraphs>37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Preliminary Results from  FLAGG-MD Test Flight</vt:lpstr>
      <vt:lpstr>PowerPoint Presentation</vt:lpstr>
      <vt:lpstr>PowerPoint Presentation</vt:lpstr>
      <vt:lpstr>Time Series of CO2, CH4, CO and NO2</vt:lpstr>
      <vt:lpstr>CO2 on the flight track</vt:lpstr>
      <vt:lpstr>CH4 on the flight track</vt:lpstr>
      <vt:lpstr>CO on the flight track</vt:lpstr>
      <vt:lpstr>NO2 on the flight track</vt:lpstr>
      <vt:lpstr>CH4 Vertical Profile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CH4 scatter plot (09/29/14, Purdue Hangar)</dc:title>
  <dc:creator>Xinrong Ren</dc:creator>
  <cp:lastModifiedBy>Xinrong Ren</cp:lastModifiedBy>
  <cp:revision>74</cp:revision>
  <dcterms:created xsi:type="dcterms:W3CDTF">2006-08-16T00:00:00Z</dcterms:created>
  <dcterms:modified xsi:type="dcterms:W3CDTF">2015-02-14T12:59:37Z</dcterms:modified>
</cp:coreProperties>
</file>